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rIUadNcNpUoMuttrTn4BnGwt1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8F044-3DA7-4BC5-86E0-E8D41E3DEF82}" v="3" dt="2021-05-04T16:42:17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07" autoAdjust="0"/>
  </p:normalViewPr>
  <p:slideViewPr>
    <p:cSldViewPr snapToGrid="0">
      <p:cViewPr varScale="1">
        <p:scale>
          <a:sx n="54" d="100"/>
          <a:sy n="54" d="100"/>
        </p:scale>
        <p:origin x="11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Randall" userId="d5f008f3-2d52-4f3b-b008-3825809f7170" providerId="ADAL" clId="{F458F044-3DA7-4BC5-86E0-E8D41E3DEF82}"/>
    <pc:docChg chg="undo custSel modSld">
      <pc:chgData name="Emily Randall" userId="d5f008f3-2d52-4f3b-b008-3825809f7170" providerId="ADAL" clId="{F458F044-3DA7-4BC5-86E0-E8D41E3DEF82}" dt="2021-05-04T17:36:37.821" v="23"/>
      <pc:docMkLst>
        <pc:docMk/>
      </pc:docMkLst>
      <pc:sldChg chg="addSp delSp modSp mod modTransition delAnim modAnim">
        <pc:chgData name="Emily Randall" userId="d5f008f3-2d52-4f3b-b008-3825809f7170" providerId="ADAL" clId="{F458F044-3DA7-4BC5-86E0-E8D41E3DEF82}" dt="2021-05-04T16:47:46.594" v="3" actId="478"/>
        <pc:sldMkLst>
          <pc:docMk/>
          <pc:sldMk cId="0" sldId="256"/>
        </pc:sldMkLst>
        <pc:picChg chg="add del mod">
          <ac:chgData name="Emily Randall" userId="d5f008f3-2d52-4f3b-b008-3825809f7170" providerId="ADAL" clId="{F458F044-3DA7-4BC5-86E0-E8D41E3DEF82}" dt="2021-05-04T16:37:32.063" v="1"/>
          <ac:picMkLst>
            <pc:docMk/>
            <pc:sldMk cId="0" sldId="256"/>
            <ac:picMk id="2" creationId="{40218FB1-2A4B-4CAB-8C88-14B97D000C72}"/>
          </ac:picMkLst>
        </pc:picChg>
        <pc:picChg chg="add del mod">
          <ac:chgData name="Emily Randall" userId="d5f008f3-2d52-4f3b-b008-3825809f7170" providerId="ADAL" clId="{F458F044-3DA7-4BC5-86E0-E8D41E3DEF82}" dt="2021-05-04T16:47:46.594" v="3" actId="478"/>
          <ac:picMkLst>
            <pc:docMk/>
            <pc:sldMk cId="0" sldId="256"/>
            <ac:picMk id="3" creationId="{CE63A6CF-2FFE-4D0D-9977-CF7469B0A571}"/>
          </ac:picMkLst>
        </pc:picChg>
      </pc:sldChg>
      <pc:sldChg chg="addSp delSp modSp mod delAnim">
        <pc:chgData name="Emily Randall" userId="d5f008f3-2d52-4f3b-b008-3825809f7170" providerId="ADAL" clId="{F458F044-3DA7-4BC5-86E0-E8D41E3DEF82}" dt="2021-05-04T16:47:49.193" v="4" actId="478"/>
        <pc:sldMkLst>
          <pc:docMk/>
          <pc:sldMk cId="0" sldId="257"/>
        </pc:sldMkLst>
        <pc:picChg chg="add del mod">
          <ac:chgData name="Emily Randall" userId="d5f008f3-2d52-4f3b-b008-3825809f7170" providerId="ADAL" clId="{F458F044-3DA7-4BC5-86E0-E8D41E3DEF82}" dt="2021-05-04T16:42:17.535" v="2"/>
          <ac:picMkLst>
            <pc:docMk/>
            <pc:sldMk cId="0" sldId="257"/>
            <ac:picMk id="2" creationId="{3EE09544-2A0C-41A5-A0A1-3A5F6E259722}"/>
          </ac:picMkLst>
        </pc:picChg>
        <pc:picChg chg="add del mod">
          <ac:chgData name="Emily Randall" userId="d5f008f3-2d52-4f3b-b008-3825809f7170" providerId="ADAL" clId="{F458F044-3DA7-4BC5-86E0-E8D41E3DEF82}" dt="2021-05-04T16:47:49.193" v="4" actId="478"/>
          <ac:picMkLst>
            <pc:docMk/>
            <pc:sldMk cId="0" sldId="257"/>
            <ac:picMk id="3" creationId="{4D30ED20-BF09-416C-9BB0-B747A696B5DB}"/>
          </ac:picMkLst>
        </pc:picChg>
      </pc:sldChg>
      <pc:sldChg chg="addSp delSp modSp mod delAnim modNotesTx">
        <pc:chgData name="Emily Randall" userId="d5f008f3-2d52-4f3b-b008-3825809f7170" providerId="ADAL" clId="{F458F044-3DA7-4BC5-86E0-E8D41E3DEF82}" dt="2021-05-04T17:36:37.821" v="23"/>
        <pc:sldMkLst>
          <pc:docMk/>
          <pc:sldMk cId="0" sldId="258"/>
        </pc:sldMkLst>
        <pc:picChg chg="add del mod">
          <ac:chgData name="Emily Randall" userId="d5f008f3-2d52-4f3b-b008-3825809f7170" providerId="ADAL" clId="{F458F044-3DA7-4BC5-86E0-E8D41E3DEF82}" dt="2021-05-04T16:47:50.995" v="5" actId="478"/>
          <ac:picMkLst>
            <pc:docMk/>
            <pc:sldMk cId="0" sldId="258"/>
            <ac:picMk id="2" creationId="{D21CBFBE-06A9-4974-B3D2-778D5C2716D7}"/>
          </ac:picMkLst>
        </pc:picChg>
      </pc:sldChg>
      <pc:sldChg chg="addSp delSp modSp mod delAnim">
        <pc:chgData name="Emily Randall" userId="d5f008f3-2d52-4f3b-b008-3825809f7170" providerId="ADAL" clId="{F458F044-3DA7-4BC5-86E0-E8D41E3DEF82}" dt="2021-05-04T16:47:52.961" v="6" actId="478"/>
        <pc:sldMkLst>
          <pc:docMk/>
          <pc:sldMk cId="0" sldId="259"/>
        </pc:sldMkLst>
        <pc:picChg chg="add del mod">
          <ac:chgData name="Emily Randall" userId="d5f008f3-2d52-4f3b-b008-3825809f7170" providerId="ADAL" clId="{F458F044-3DA7-4BC5-86E0-E8D41E3DEF82}" dt="2021-05-04T16:47:52.961" v="6" actId="478"/>
          <ac:picMkLst>
            <pc:docMk/>
            <pc:sldMk cId="0" sldId="259"/>
            <ac:picMk id="2" creationId="{A12D9ADD-C4E1-4033-926B-DDBDFB0D9B8C}"/>
          </ac:picMkLst>
        </pc:picChg>
      </pc:sldChg>
      <pc:sldChg chg="addSp delSp modSp mod delAnim">
        <pc:chgData name="Emily Randall" userId="d5f008f3-2d52-4f3b-b008-3825809f7170" providerId="ADAL" clId="{F458F044-3DA7-4BC5-86E0-E8D41E3DEF82}" dt="2021-05-04T16:47:58.272" v="9" actId="478"/>
        <pc:sldMkLst>
          <pc:docMk/>
          <pc:sldMk cId="0" sldId="260"/>
        </pc:sldMkLst>
        <pc:picChg chg="add del mod">
          <ac:chgData name="Emily Randall" userId="d5f008f3-2d52-4f3b-b008-3825809f7170" providerId="ADAL" clId="{F458F044-3DA7-4BC5-86E0-E8D41E3DEF82}" dt="2021-05-04T16:47:58.272" v="9" actId="478"/>
          <ac:picMkLst>
            <pc:docMk/>
            <pc:sldMk cId="0" sldId="260"/>
            <ac:picMk id="2" creationId="{BCE89947-9A13-4A53-AFD6-6E8F4E9375EF}"/>
          </ac:picMkLst>
        </pc:picChg>
        <pc:picChg chg="add del">
          <ac:chgData name="Emily Randall" userId="d5f008f3-2d52-4f3b-b008-3825809f7170" providerId="ADAL" clId="{F458F044-3DA7-4BC5-86E0-E8D41E3DEF82}" dt="2021-05-04T16:47:56.960" v="8" actId="478"/>
          <ac:picMkLst>
            <pc:docMk/>
            <pc:sldMk cId="0" sldId="260"/>
            <ac:picMk id="173" creationId="{00000000-0000-0000-0000-000000000000}"/>
          </ac:picMkLst>
        </pc:picChg>
      </pc:sldChg>
      <pc:sldChg chg="addSp delSp modSp mod delAnim">
        <pc:chgData name="Emily Randall" userId="d5f008f3-2d52-4f3b-b008-3825809f7170" providerId="ADAL" clId="{F458F044-3DA7-4BC5-86E0-E8D41E3DEF82}" dt="2021-05-04T16:48:01.962" v="10" actId="478"/>
        <pc:sldMkLst>
          <pc:docMk/>
          <pc:sldMk cId="0" sldId="261"/>
        </pc:sldMkLst>
        <pc:picChg chg="add del mod">
          <ac:chgData name="Emily Randall" userId="d5f008f3-2d52-4f3b-b008-3825809f7170" providerId="ADAL" clId="{F458F044-3DA7-4BC5-86E0-E8D41E3DEF82}" dt="2021-05-04T16:48:01.962" v="10" actId="478"/>
          <ac:picMkLst>
            <pc:docMk/>
            <pc:sldMk cId="0" sldId="261"/>
            <ac:picMk id="2" creationId="{700FCD44-F0BC-4DE4-B666-41BA7BC1C1F5}"/>
          </ac:picMkLst>
        </pc:picChg>
      </pc:sldChg>
      <pc:sldChg chg="addSp delSp modSp mod delAnim">
        <pc:chgData name="Emily Randall" userId="d5f008f3-2d52-4f3b-b008-3825809f7170" providerId="ADAL" clId="{F458F044-3DA7-4BC5-86E0-E8D41E3DEF82}" dt="2021-05-04T16:48:03.870" v="11" actId="478"/>
        <pc:sldMkLst>
          <pc:docMk/>
          <pc:sldMk cId="0" sldId="262"/>
        </pc:sldMkLst>
        <pc:picChg chg="add del mod">
          <ac:chgData name="Emily Randall" userId="d5f008f3-2d52-4f3b-b008-3825809f7170" providerId="ADAL" clId="{F458F044-3DA7-4BC5-86E0-E8D41E3DEF82}" dt="2021-05-04T16:48:03.870" v="11" actId="478"/>
          <ac:picMkLst>
            <pc:docMk/>
            <pc:sldMk cId="0" sldId="262"/>
            <ac:picMk id="2" creationId="{B8C0FEC5-2DF2-44F1-9D89-D8683FAE218F}"/>
          </ac:picMkLst>
        </pc:picChg>
      </pc:sldChg>
      <pc:sldChg chg="addSp delSp modSp mod delAnim">
        <pc:chgData name="Emily Randall" userId="d5f008f3-2d52-4f3b-b008-3825809f7170" providerId="ADAL" clId="{F458F044-3DA7-4BC5-86E0-E8D41E3DEF82}" dt="2021-05-04T16:48:06.056" v="12" actId="478"/>
        <pc:sldMkLst>
          <pc:docMk/>
          <pc:sldMk cId="0" sldId="263"/>
        </pc:sldMkLst>
        <pc:picChg chg="add del mod">
          <ac:chgData name="Emily Randall" userId="d5f008f3-2d52-4f3b-b008-3825809f7170" providerId="ADAL" clId="{F458F044-3DA7-4BC5-86E0-E8D41E3DEF82}" dt="2021-05-04T16:48:06.056" v="12" actId="478"/>
          <ac:picMkLst>
            <pc:docMk/>
            <pc:sldMk cId="0" sldId="263"/>
            <ac:picMk id="2" creationId="{4ED3F34D-A8E8-4831-ACCB-5E36B2B28CC8}"/>
          </ac:picMkLst>
        </pc:picChg>
      </pc:sldChg>
      <pc:sldChg chg="addSp delSp modSp mod delAnim">
        <pc:chgData name="Emily Randall" userId="d5f008f3-2d52-4f3b-b008-3825809f7170" providerId="ADAL" clId="{F458F044-3DA7-4BC5-86E0-E8D41E3DEF82}" dt="2021-05-04T16:48:08.749" v="13" actId="478"/>
        <pc:sldMkLst>
          <pc:docMk/>
          <pc:sldMk cId="0" sldId="264"/>
        </pc:sldMkLst>
        <pc:picChg chg="add del mod">
          <ac:chgData name="Emily Randall" userId="d5f008f3-2d52-4f3b-b008-3825809f7170" providerId="ADAL" clId="{F458F044-3DA7-4BC5-86E0-E8D41E3DEF82}" dt="2021-05-04T16:48:08.749" v="13" actId="478"/>
          <ac:picMkLst>
            <pc:docMk/>
            <pc:sldMk cId="0" sldId="264"/>
            <ac:picMk id="2" creationId="{B73D6ABA-8408-4740-A502-C2CFAA46368C}"/>
          </ac:picMkLst>
        </pc:picChg>
      </pc:sldChg>
      <pc:sldChg chg="addSp delSp modSp mod delAnim modNotes">
        <pc:chgData name="Emily Randall" userId="d5f008f3-2d52-4f3b-b008-3825809f7170" providerId="ADAL" clId="{F458F044-3DA7-4BC5-86E0-E8D41E3DEF82}" dt="2021-05-04T16:48:10.997" v="14" actId="478"/>
        <pc:sldMkLst>
          <pc:docMk/>
          <pc:sldMk cId="0" sldId="265"/>
        </pc:sldMkLst>
        <pc:picChg chg="add del mod">
          <ac:chgData name="Emily Randall" userId="d5f008f3-2d52-4f3b-b008-3825809f7170" providerId="ADAL" clId="{F458F044-3DA7-4BC5-86E0-E8D41E3DEF82}" dt="2021-05-04T16:48:10.997" v="14" actId="478"/>
          <ac:picMkLst>
            <pc:docMk/>
            <pc:sldMk cId="0" sldId="265"/>
            <ac:picMk id="2" creationId="{21868862-E183-4CB3-9638-EB8B6BFBB635}"/>
          </ac:picMkLst>
        </pc:picChg>
      </pc:sldChg>
      <pc:sldChg chg="addSp delSp modSp mod delAnim">
        <pc:chgData name="Emily Randall" userId="d5f008f3-2d52-4f3b-b008-3825809f7170" providerId="ADAL" clId="{F458F044-3DA7-4BC5-86E0-E8D41E3DEF82}" dt="2021-05-04T16:48:14.369" v="15" actId="478"/>
        <pc:sldMkLst>
          <pc:docMk/>
          <pc:sldMk cId="0" sldId="266"/>
        </pc:sldMkLst>
        <pc:picChg chg="add del mod">
          <ac:chgData name="Emily Randall" userId="d5f008f3-2d52-4f3b-b008-3825809f7170" providerId="ADAL" clId="{F458F044-3DA7-4BC5-86E0-E8D41E3DEF82}" dt="2021-05-04T16:48:14.369" v="15" actId="478"/>
          <ac:picMkLst>
            <pc:docMk/>
            <pc:sldMk cId="0" sldId="266"/>
            <ac:picMk id="2" creationId="{27DC30E8-A8D0-4D98-89B6-927E418916F2}"/>
          </ac:picMkLst>
        </pc:picChg>
      </pc:sldChg>
      <pc:sldChg chg="addSp delSp modSp mod delAnim">
        <pc:chgData name="Emily Randall" userId="d5f008f3-2d52-4f3b-b008-3825809f7170" providerId="ADAL" clId="{F458F044-3DA7-4BC5-86E0-E8D41E3DEF82}" dt="2021-05-04T16:48:16.910" v="16" actId="478"/>
        <pc:sldMkLst>
          <pc:docMk/>
          <pc:sldMk cId="0" sldId="267"/>
        </pc:sldMkLst>
        <pc:picChg chg="add del mod">
          <ac:chgData name="Emily Randall" userId="d5f008f3-2d52-4f3b-b008-3825809f7170" providerId="ADAL" clId="{F458F044-3DA7-4BC5-86E0-E8D41E3DEF82}" dt="2021-05-04T16:48:16.910" v="16" actId="478"/>
          <ac:picMkLst>
            <pc:docMk/>
            <pc:sldMk cId="0" sldId="267"/>
            <ac:picMk id="2" creationId="{C4F1B2BD-DDD1-4BCC-9DF2-9479CAB5B859}"/>
          </ac:picMkLst>
        </pc:picChg>
      </pc:sldChg>
      <pc:sldChg chg="addSp delSp modSp mod delAnim">
        <pc:chgData name="Emily Randall" userId="d5f008f3-2d52-4f3b-b008-3825809f7170" providerId="ADAL" clId="{F458F044-3DA7-4BC5-86E0-E8D41E3DEF82}" dt="2021-05-04T16:48:19.094" v="17" actId="478"/>
        <pc:sldMkLst>
          <pc:docMk/>
          <pc:sldMk cId="0" sldId="268"/>
        </pc:sldMkLst>
        <pc:picChg chg="add del mod">
          <ac:chgData name="Emily Randall" userId="d5f008f3-2d52-4f3b-b008-3825809f7170" providerId="ADAL" clId="{F458F044-3DA7-4BC5-86E0-E8D41E3DEF82}" dt="2021-05-04T16:48:19.094" v="17" actId="478"/>
          <ac:picMkLst>
            <pc:docMk/>
            <pc:sldMk cId="0" sldId="268"/>
            <ac:picMk id="2" creationId="{F5078E37-E801-4121-9411-01EE836226FF}"/>
          </ac:picMkLst>
        </pc:picChg>
      </pc:sldChg>
      <pc:sldChg chg="addSp delSp modSp mod delAnim">
        <pc:chgData name="Emily Randall" userId="d5f008f3-2d52-4f3b-b008-3825809f7170" providerId="ADAL" clId="{F458F044-3DA7-4BC5-86E0-E8D41E3DEF82}" dt="2021-05-04T16:48:21.110" v="18" actId="478"/>
        <pc:sldMkLst>
          <pc:docMk/>
          <pc:sldMk cId="0" sldId="269"/>
        </pc:sldMkLst>
        <pc:picChg chg="add del mod">
          <ac:chgData name="Emily Randall" userId="d5f008f3-2d52-4f3b-b008-3825809f7170" providerId="ADAL" clId="{F458F044-3DA7-4BC5-86E0-E8D41E3DEF82}" dt="2021-05-04T16:48:21.110" v="18" actId="478"/>
          <ac:picMkLst>
            <pc:docMk/>
            <pc:sldMk cId="0" sldId="269"/>
            <ac:picMk id="2" creationId="{94518360-046F-4221-BB8C-16CE29F213FA}"/>
          </ac:picMkLst>
        </pc:picChg>
      </pc:sldChg>
      <pc:sldChg chg="addSp delSp modSp mod delAnim">
        <pc:chgData name="Emily Randall" userId="d5f008f3-2d52-4f3b-b008-3825809f7170" providerId="ADAL" clId="{F458F044-3DA7-4BC5-86E0-E8D41E3DEF82}" dt="2021-05-04T16:48:24.277" v="19" actId="478"/>
        <pc:sldMkLst>
          <pc:docMk/>
          <pc:sldMk cId="0" sldId="270"/>
        </pc:sldMkLst>
        <pc:picChg chg="add del mod">
          <ac:chgData name="Emily Randall" userId="d5f008f3-2d52-4f3b-b008-3825809f7170" providerId="ADAL" clId="{F458F044-3DA7-4BC5-86E0-E8D41E3DEF82}" dt="2021-05-04T16:48:24.277" v="19" actId="478"/>
          <ac:picMkLst>
            <pc:docMk/>
            <pc:sldMk cId="0" sldId="270"/>
            <ac:picMk id="2" creationId="{4BE653EA-5633-44B8-BC62-A89A742584D3}"/>
          </ac:picMkLst>
        </pc:picChg>
      </pc:sldChg>
      <pc:sldChg chg="addSp delSp modSp mod delAnim">
        <pc:chgData name="Emily Randall" userId="d5f008f3-2d52-4f3b-b008-3825809f7170" providerId="ADAL" clId="{F458F044-3DA7-4BC5-86E0-E8D41E3DEF82}" dt="2021-05-04T16:48:25.965" v="20" actId="478"/>
        <pc:sldMkLst>
          <pc:docMk/>
          <pc:sldMk cId="0" sldId="271"/>
        </pc:sldMkLst>
        <pc:picChg chg="add del mod">
          <ac:chgData name="Emily Randall" userId="d5f008f3-2d52-4f3b-b008-3825809f7170" providerId="ADAL" clId="{F458F044-3DA7-4BC5-86E0-E8D41E3DEF82}" dt="2021-05-04T16:48:25.965" v="20" actId="478"/>
          <ac:picMkLst>
            <pc:docMk/>
            <pc:sldMk cId="0" sldId="271"/>
            <ac:picMk id="2" creationId="{D79A03A4-6574-44B3-8D50-A9DAF3CA7CA8}"/>
          </ac:picMkLst>
        </pc:picChg>
      </pc:sldChg>
      <pc:sldChg chg="addSp delSp modSp mod delAnim">
        <pc:chgData name="Emily Randall" userId="d5f008f3-2d52-4f3b-b008-3825809f7170" providerId="ADAL" clId="{F458F044-3DA7-4BC5-86E0-E8D41E3DEF82}" dt="2021-05-04T16:48:27.938" v="21" actId="478"/>
        <pc:sldMkLst>
          <pc:docMk/>
          <pc:sldMk cId="0" sldId="272"/>
        </pc:sldMkLst>
        <pc:picChg chg="add del mod">
          <ac:chgData name="Emily Randall" userId="d5f008f3-2d52-4f3b-b008-3825809f7170" providerId="ADAL" clId="{F458F044-3DA7-4BC5-86E0-E8D41E3DEF82}" dt="2021-05-04T16:48:27.938" v="21" actId="478"/>
          <ac:picMkLst>
            <pc:docMk/>
            <pc:sldMk cId="0" sldId="272"/>
            <ac:picMk id="2" creationId="{A80CF00F-B9C9-482D-BEEC-27373063D7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Book delivery times varies based on your local USPS locations. They typically take 10-14 business days. </a:t>
            </a:r>
            <a:endParaRPr dirty="0"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 the information above or on the parent guide to update your information. </a:t>
            </a:r>
            <a:endParaRPr dirty="0"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 book! 1 writing and 8 reading books will be sent. </a:t>
            </a:r>
            <a:endParaRPr dirty="0"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soon as they are read!</a:t>
            </a:r>
            <a:endParaRPr dirty="0"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8 books are reported, the student will get a prize and certificate! </a:t>
            </a:r>
            <a:endParaRPr dirty="0"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 us on Instagram, Facebook, and Twitter. Send KRN pictures of your Super Readers!</a:t>
            </a:r>
            <a:endParaRPr dirty="0"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you! </a:t>
            </a:r>
            <a:endParaRPr dirty="0"/>
          </a:p>
        </p:txBody>
      </p:sp>
      <p:sp>
        <p:nvSpPr>
          <p:cNvPr id="287" name="Google Shape;2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presentation will discuss book selection, discovery sheets, reporting books, mailings, and frequently asked questions.</a:t>
            </a:r>
            <a:endParaRPr dirty="0"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Kids Read Now provides your child with 9 books. KRN will mail one writing book and 8 of your child’s self-selected books (or grade specific books) . Most students selected books with their teacher in the spring. The program is no cost to families!</a:t>
            </a:r>
            <a:endParaRPr dirty="0"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 who participate in Kids Read Now show reading score gains compared to those who did not participate. </a:t>
            </a:r>
            <a:endParaRPr dirty="0"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Kids Read Now will mail you a postcard and parent guide prior to books arriving. The parent guide gives all the information you need to know about KRN and their contact information. </a:t>
            </a:r>
            <a:endParaRPr dirty="0"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Each book has a discover sheet on the front inside cover. There are four discussion questions and a book code with reporting instructions. </a:t>
            </a:r>
            <a:endParaRPr dirty="0"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Download the KRN app or follow the instructions to report the three-digit book code for each book. </a:t>
            </a:r>
            <a:endParaRPr dirty="0"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About one book a week will be automatically mailed to the address KRN has on file.</a:t>
            </a:r>
            <a:endParaRPr dirty="0"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a book, report the book, repeat, and see results!</a:t>
            </a:r>
            <a:endParaRPr dirty="0"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9"/>
          <p:cNvSpPr txBox="1">
            <a:spLocks noGrp="1"/>
          </p:cNvSpPr>
          <p:nvPr>
            <p:ph type="ctrTitle"/>
          </p:nvPr>
        </p:nvSpPr>
        <p:spPr>
          <a:xfrm>
            <a:off x="838200" y="3110947"/>
            <a:ext cx="11062252" cy="92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subTitle" idx="1"/>
          </p:nvPr>
        </p:nvSpPr>
        <p:spPr>
          <a:xfrm>
            <a:off x="838201" y="4184374"/>
            <a:ext cx="110622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0"/>
          <p:cNvSpPr txBox="1"/>
          <p:nvPr/>
        </p:nvSpPr>
        <p:spPr>
          <a:xfrm>
            <a:off x="9336157" y="65499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1336814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1336814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1500809" y="1499463"/>
            <a:ext cx="98529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2000">
                <a:solidFill>
                  <a:schemeClr val="dk2"/>
                </a:solidFill>
              </a:defRPr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299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2908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9336157" y="64881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9336157" y="64881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6612" y="1175076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6612" y="1930609"/>
            <a:ext cx="5157787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2000">
                <a:solidFill>
                  <a:schemeClr val="dk2"/>
                </a:solidFill>
              </a:defRPr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299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2908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2"/>
          </p:nvPr>
        </p:nvSpPr>
        <p:spPr>
          <a:xfrm>
            <a:off x="6174731" y="1930609"/>
            <a:ext cx="5157787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2000">
                <a:solidFill>
                  <a:schemeClr val="dk2"/>
                </a:solidFill>
              </a:defRPr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299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2908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9788" y="1242802"/>
            <a:ext cx="5157787" cy="65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172200" y="1242802"/>
            <a:ext cx="5183188" cy="65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9336157" y="64881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3"/>
          </p:nvPr>
        </p:nvSpPr>
        <p:spPr>
          <a:xfrm>
            <a:off x="836612" y="1930609"/>
            <a:ext cx="5157787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2000">
                <a:solidFill>
                  <a:schemeClr val="dk2"/>
                </a:solidFill>
              </a:defRPr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299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2908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4"/>
          </p:nvPr>
        </p:nvSpPr>
        <p:spPr>
          <a:xfrm>
            <a:off x="6174731" y="1930609"/>
            <a:ext cx="5157787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2000">
                <a:solidFill>
                  <a:schemeClr val="dk2"/>
                </a:solidFill>
              </a:defRPr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299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2908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5379309" y="99218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2000">
                <a:solidFill>
                  <a:schemeClr val="dk2"/>
                </a:solidFill>
              </a:defRPr>
            </a:lvl1pPr>
            <a:lvl2pPr marL="914400" lvl="1" indent="-30861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▪"/>
              <a:defRPr sz="1800">
                <a:solidFill>
                  <a:schemeClr val="dk2"/>
                </a:solidFill>
              </a:defRPr>
            </a:lvl2pPr>
            <a:lvl3pPr marL="1371600" lvl="2" indent="-2997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600">
                <a:solidFill>
                  <a:schemeClr val="dk2"/>
                </a:solidFill>
              </a:defRPr>
            </a:lvl3pPr>
            <a:lvl4pPr marL="1828800" lvl="3" indent="-2908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4pPr>
            <a:lvl5pPr marL="2286000" lvl="4" indent="-2819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/>
          <p:nvPr/>
        </p:nvSpPr>
        <p:spPr>
          <a:xfrm>
            <a:off x="1250951" y="527498"/>
            <a:ext cx="3932237" cy="152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1250951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9336157" y="64881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5"/>
          <p:cNvSpPr txBox="1"/>
          <p:nvPr/>
        </p:nvSpPr>
        <p:spPr>
          <a:xfrm>
            <a:off x="1250951" y="527498"/>
            <a:ext cx="3932237" cy="152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1250951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25"/>
          <p:cNvSpPr>
            <a:spLocks noGrp="1"/>
          </p:cNvSpPr>
          <p:nvPr>
            <p:ph type="pic" idx="2"/>
          </p:nvPr>
        </p:nvSpPr>
        <p:spPr>
          <a:xfrm>
            <a:off x="5313404" y="987425"/>
            <a:ext cx="604198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9336157" y="64881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3855308" y="1285103"/>
            <a:ext cx="7492141" cy="327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7327556" y="4562475"/>
            <a:ext cx="4019893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 i="1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9336157" y="64881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9336157" y="648818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7"/>
          <p:cNvSpPr>
            <a:spLocks noGrp="1"/>
          </p:cNvSpPr>
          <p:nvPr>
            <p:ph type="pic" idx="2"/>
          </p:nvPr>
        </p:nvSpPr>
        <p:spPr>
          <a:xfrm>
            <a:off x="3521676" y="679623"/>
            <a:ext cx="7833711" cy="518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readnow.org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838200" y="3110947"/>
            <a:ext cx="11062252" cy="92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VIRTUAL FAMILY READING EVENT</a:t>
            </a:r>
            <a:endParaRPr/>
          </a:p>
        </p:txBody>
      </p:sp>
      <p:sp>
        <p:nvSpPr>
          <p:cNvPr id="135" name="Google Shape;135;p1"/>
          <p:cNvSpPr txBox="1">
            <a:spLocks noGrp="1"/>
          </p:cNvSpPr>
          <p:nvPr>
            <p:ph type="subTitle" idx="1"/>
          </p:nvPr>
        </p:nvSpPr>
        <p:spPr>
          <a:xfrm>
            <a:off x="838201" y="4184374"/>
            <a:ext cx="110622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Kids Read Now In-Home Summer Reading Program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6"/>
    </mc:Choice>
    <mc:Fallback xmlns="">
      <p:transition spd="slow" advTm="156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226" name="Google Shape;226;p10" descr="A yellow sign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2"/>
    </mc:Choice>
    <mc:Fallback xmlns="">
      <p:transition spd="slow" advTm="154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FAQ 1: When Will The Next Book Be Mailed?</a:t>
            </a:r>
            <a:endParaRPr/>
          </a:p>
        </p:txBody>
      </p:sp>
      <p:sp>
        <p:nvSpPr>
          <p:cNvPr id="234" name="Google Shape;234;p11"/>
          <p:cNvSpPr txBox="1"/>
          <p:nvPr/>
        </p:nvSpPr>
        <p:spPr>
          <a:xfrm>
            <a:off x="7654071" y="1997839"/>
            <a:ext cx="3839266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Calibri"/>
                <a:cs typeface="Calibri"/>
                <a:sym typeface="Calibri"/>
              </a:rPr>
              <a:t>Approximately 1 book mailed per week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Books are…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Heat-sealed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Mailed via USPS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your mailbox within </a:t>
            </a:r>
            <a:b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10-14 business days!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1" descr="A group of people in a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8380" y="1436915"/>
            <a:ext cx="4190113" cy="433822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6" name="Google Shape;236;p11" descr="A person preparing food in a kitche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7817" y="2519777"/>
            <a:ext cx="2686450" cy="358193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07"/>
    </mc:Choice>
    <mc:Fallback xmlns="">
      <p:transition spd="slow" advTm="1830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2" descr="A picture containing sitting, table, computer, stan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2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FAQ 2: What if my contact information changes? 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5558319" y="1106370"/>
            <a:ext cx="663368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CALL		877-536-0130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CHAT 	kidsreadnow.org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    portal.kidsreadnow.org</a:t>
            </a:r>
            <a:endParaRPr dirty="0"/>
          </a:p>
        </p:txBody>
      </p:sp>
      <p:pic>
        <p:nvPicPr>
          <p:cNvPr id="244" name="Google Shape;24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2"/>
          <p:cNvSpPr txBox="1"/>
          <p:nvPr/>
        </p:nvSpPr>
        <p:spPr>
          <a:xfrm>
            <a:off x="7189505" y="3617418"/>
            <a:ext cx="483485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Kids Read Now books      </a:t>
            </a:r>
            <a:r>
              <a:rPr lang="en-US" sz="32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not forwarded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the post office!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90"/>
    </mc:Choice>
    <mc:Fallback xmlns="">
      <p:transition spd="slow" advTm="243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3" descr="A picture containing child, toy, computer, lapto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 txBox="1">
            <a:spLocks noGrp="1"/>
          </p:cNvSpPr>
          <p:nvPr>
            <p:ph type="title"/>
          </p:nvPr>
        </p:nvSpPr>
        <p:spPr>
          <a:xfrm>
            <a:off x="525719" y="74828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>
                <a:solidFill>
                  <a:schemeClr val="bg2"/>
                </a:solidFill>
              </a:rPr>
              <a:t>FAQ 3: How many books will my child receive? 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9"/>
    </mc:Choice>
    <mc:Fallback xmlns="">
      <p:transition spd="slow" advTm="1038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FAQ 4: When can I report book codes? </a:t>
            </a:r>
            <a:endParaRPr/>
          </a:p>
        </p:txBody>
      </p:sp>
      <p:grpSp>
        <p:nvGrpSpPr>
          <p:cNvPr id="260" name="Google Shape;260;p14"/>
          <p:cNvGrpSpPr/>
          <p:nvPr/>
        </p:nvGrpSpPr>
        <p:grpSpPr>
          <a:xfrm>
            <a:off x="3936940" y="545310"/>
            <a:ext cx="6409143" cy="6110928"/>
            <a:chOff x="1438069" y="1785365"/>
            <a:chExt cx="4801104" cy="4577710"/>
          </a:xfrm>
        </p:grpSpPr>
        <p:pic>
          <p:nvPicPr>
            <p:cNvPr id="261" name="Google Shape;261;p14"/>
            <p:cNvPicPr preferRelativeResize="0"/>
            <p:nvPr/>
          </p:nvPicPr>
          <p:blipFill rotWithShape="1">
            <a:blip r:embed="rId3">
              <a:alphaModFix/>
            </a:blip>
            <a:srcRect t="-861"/>
            <a:stretch/>
          </p:blipFill>
          <p:spPr>
            <a:xfrm rot="-628146">
              <a:off x="1756434" y="2131367"/>
              <a:ext cx="4164375" cy="3885707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262" name="Google Shape;262;p14"/>
            <p:cNvGrpSpPr/>
            <p:nvPr/>
          </p:nvGrpSpPr>
          <p:grpSpPr>
            <a:xfrm rot="-616357">
              <a:off x="3144747" y="2417239"/>
              <a:ext cx="1517440" cy="2694758"/>
              <a:chOff x="7356937" y="177800"/>
              <a:chExt cx="4089392" cy="7262180"/>
            </a:xfrm>
          </p:grpSpPr>
          <p:pic>
            <p:nvPicPr>
              <p:cNvPr id="263" name="Google Shape;263;p14" descr="A screenshot of a cell phone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361353" y="177800"/>
                <a:ext cx="4084976" cy="72621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4" name="Google Shape;264;p14" descr="A screenshot of a cell phone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356937" y="1486891"/>
                <a:ext cx="3905362" cy="41719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0"/>
    </mc:Choice>
    <mc:Fallback xmlns="">
      <p:transition spd="slow" advTm="1141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A person posing for a pictu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649"/>
            <a:ext cx="12192000" cy="656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78111">
            <a:off x="1041473" y="3636739"/>
            <a:ext cx="3167530" cy="244763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1" name="Google Shape;271;p15"/>
          <p:cNvSpPr txBox="1">
            <a:spLocks noGrp="1"/>
          </p:cNvSpPr>
          <p:nvPr>
            <p:ph type="title"/>
          </p:nvPr>
        </p:nvSpPr>
        <p:spPr>
          <a:xfrm>
            <a:off x="887109" y="378410"/>
            <a:ext cx="3706662" cy="160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dirty="0"/>
              <a:t>FAQ 5: What happens if my child reports all 8 books? </a:t>
            </a:r>
            <a:endParaRPr dirty="0"/>
          </a:p>
        </p:txBody>
      </p:sp>
      <p:sp>
        <p:nvSpPr>
          <p:cNvPr id="273" name="Google Shape;273;p15"/>
          <p:cNvSpPr txBox="1"/>
          <p:nvPr/>
        </p:nvSpPr>
        <p:spPr>
          <a:xfrm>
            <a:off x="887108" y="1981199"/>
            <a:ext cx="39576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Confirm reporting in: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Kids Read Now app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Parent portal at KidsReadNow.org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Call Client Success 877-536-0130 </a:t>
            </a:r>
            <a:endParaRPr/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7451" y="6061069"/>
            <a:ext cx="1286909" cy="530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0"/>
    </mc:Choice>
    <mc:Fallback xmlns="">
      <p:transition spd="slow" advTm="1963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6" descr="A picture containing person, woman, sitting, ma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 txBox="1">
            <a:spLocks noGrp="1"/>
          </p:cNvSpPr>
          <p:nvPr>
            <p:ph type="title"/>
          </p:nvPr>
        </p:nvSpPr>
        <p:spPr>
          <a:xfrm>
            <a:off x="887109" y="152809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FAQ 6: How can I engage with the Kids Read Now community? </a:t>
            </a:r>
            <a:endParaRPr dirty="0"/>
          </a:p>
        </p:txBody>
      </p:sp>
      <p:pic>
        <p:nvPicPr>
          <p:cNvPr id="281" name="Google Shape;281;p16" descr="A close up of a keyboa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8486" y="3366745"/>
            <a:ext cx="2540000" cy="70126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 txBox="1"/>
          <p:nvPr/>
        </p:nvSpPr>
        <p:spPr>
          <a:xfrm>
            <a:off x="6454678" y="2477600"/>
            <a:ext cx="528761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@KidsReadNow</a:t>
            </a:r>
            <a:endParaRPr/>
          </a:p>
        </p:txBody>
      </p:sp>
      <p:pic>
        <p:nvPicPr>
          <p:cNvPr id="283" name="Google Shape;28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8"/>
    </mc:Choice>
    <mc:Fallback xmlns="">
      <p:transition spd="slow" advTm="1261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7" descr="A picture containing person, yellow, holding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315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7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In Conclusion</a:t>
            </a: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7553739" y="0"/>
            <a:ext cx="463826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17"/>
          <p:cNvSpPr txBox="1"/>
          <p:nvPr/>
        </p:nvSpPr>
        <p:spPr>
          <a:xfrm>
            <a:off x="8468139" y="1808922"/>
            <a:ext cx="286247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 US: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Client Success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877.536.0130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KidsReadNow.org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7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9735" y="4294209"/>
            <a:ext cx="1467845" cy="108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3"/>
    </mc:Choice>
    <mc:Fallback xmlns="">
      <p:transition spd="slow" advTm="1997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" descr="A picture containing person, looking, man, us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"/>
          <p:cNvSpPr txBox="1">
            <a:spLocks noGrp="1"/>
          </p:cNvSpPr>
          <p:nvPr>
            <p:ph type="title"/>
          </p:nvPr>
        </p:nvSpPr>
        <p:spPr>
          <a:xfrm>
            <a:off x="668407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An Introduction to Kids Read Now</a:t>
            </a:r>
            <a:endParaRPr/>
          </a:p>
        </p:txBody>
      </p:sp>
      <p:sp>
        <p:nvSpPr>
          <p:cNvPr id="146" name="Google Shape;146;p2"/>
          <p:cNvSpPr txBox="1"/>
          <p:nvPr/>
        </p:nvSpPr>
        <p:spPr>
          <a:xfrm>
            <a:off x="1235920" y="1875945"/>
            <a:ext cx="329399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Book selection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Discovery sheets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Reporting books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mailing works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FAQ’s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1"/>
    </mc:Choice>
    <mc:Fallback xmlns="">
      <p:transition spd="slow" advTm="1343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" descr="A person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4334" b="51371"/>
          <a:stretch/>
        </p:blipFill>
        <p:spPr>
          <a:xfrm>
            <a:off x="1464617" y="0"/>
            <a:ext cx="10681425" cy="665226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668407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What is Kids Read Now?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1944677" y="1824596"/>
            <a:ext cx="367888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books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 for by the school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to students enrolled in the program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the books forever!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78"/>
    </mc:Choice>
    <mc:Fallback xmlns="">
      <p:transition spd="slow" advTm="245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" descr="A person sitting on the floor&#10;&#10;Description automatically generated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0" y="0"/>
            <a:ext cx="10469881" cy="6903116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159" name="Google Shape;159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4877" y="1406742"/>
            <a:ext cx="9383667" cy="4034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 descr="A picture containing table, ligh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6379" y="1400223"/>
            <a:ext cx="9383667" cy="4034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 descr="A close up of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7881" y="1393704"/>
            <a:ext cx="9383667" cy="4034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 descr="A picture containing sitting, black, computer, room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63375" y="1364478"/>
            <a:ext cx="9383667" cy="4034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 descr="A close up of a 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86379" y="1385610"/>
            <a:ext cx="9383667" cy="403497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932080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Why Kids Read Now?</a:t>
            </a:r>
            <a:endParaRPr/>
          </a:p>
        </p:txBody>
      </p:sp>
      <p:pic>
        <p:nvPicPr>
          <p:cNvPr id="165" name="Google Shape;165;p4" descr="A picture containing flower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2690" t="3605" r="10600" b="79627"/>
          <a:stretch/>
        </p:blipFill>
        <p:spPr>
          <a:xfrm>
            <a:off x="2616705" y="1458545"/>
            <a:ext cx="8294117" cy="68969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57"/>
    </mc:Choice>
    <mc:Fallback xmlns="">
      <p:transition spd="slow" advTm="12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" descr="A picture containing person, grass, outdoor, bo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853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811094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Kids Read Now Books</a:t>
            </a:r>
            <a:endParaRPr/>
          </a:p>
        </p:txBody>
      </p:sp>
      <p:pic>
        <p:nvPicPr>
          <p:cNvPr id="172" name="Google Shape;17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12697">
            <a:off x="7872307" y="956696"/>
            <a:ext cx="3055348" cy="472190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203200" dir="3780000" algn="ctr" rotWithShape="0">
              <a:srgbClr val="000000">
                <a:alpha val="7098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1"/>
    </mc:Choice>
    <mc:Fallback xmlns="">
      <p:transition spd="slow" advTm="134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AB6C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Discovery Sheets</a:t>
            </a:r>
            <a:endParaRPr/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0140" y="571500"/>
            <a:ext cx="3886200" cy="5715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1905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>
            <a:off x="6976852" y="257285"/>
            <a:ext cx="4701415" cy="993189"/>
          </a:xfrm>
          <a:prstGeom prst="frame">
            <a:avLst>
              <a:gd name="adj1" fmla="val 12500"/>
            </a:avLst>
          </a:prstGeom>
          <a:noFill/>
          <a:ln w="603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1920240" y="2325189"/>
            <a:ext cx="7162800" cy="3149430"/>
          </a:xfrm>
          <a:prstGeom prst="rect">
            <a:avLst/>
          </a:prstGeom>
          <a:noFill/>
          <a:ln w="793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9336996" y="589544"/>
            <a:ext cx="19678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 Code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2621740" y="3280688"/>
            <a:ext cx="19678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14"/>
    </mc:Choice>
    <mc:Fallback xmlns="">
      <p:transition spd="slow" advTm="39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How To Report 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5202740" y="2192061"/>
            <a:ext cx="653955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CALL 		937.576.4086 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  		3-digit book code to 576576 </a:t>
            </a: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(KRNKRN) 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PORTAL 	</a:t>
            </a:r>
            <a:r>
              <a:rPr lang="en-US" sz="18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kidsreadnow.org</a:t>
            </a: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	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84161">
            <a:off x="1700804" y="1016084"/>
            <a:ext cx="3537272" cy="52018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41300" dist="165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6" name="Google Shape;20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  <a:effectLst>
            <a:outerShdw blurRad="50800" dist="25400" dir="282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 descr="A close up of a sig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7162" y="3073350"/>
            <a:ext cx="1467845" cy="108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1"/>
    </mc:Choice>
    <mc:Fallback xmlns="">
      <p:transition spd="slow" advTm="1754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7" descr="A close up of a chai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2621" y="0"/>
            <a:ext cx="102993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 descr="A hand holding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878" y="0"/>
            <a:ext cx="9055133" cy="69971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887109" y="378411"/>
            <a:ext cx="10855186" cy="6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How Mailing Works</a:t>
            </a:r>
            <a:endParaRPr/>
          </a:p>
        </p:txBody>
      </p:sp>
      <p:pic>
        <p:nvPicPr>
          <p:cNvPr id="195" name="Google Shape;195;p7" descr="A picture containing photo, different, many, refrigerat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7999" y="2316480"/>
            <a:ext cx="8737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9"/>
    </mc:Choice>
    <mc:Fallback xmlns="">
      <p:transition spd="slow" advTm="12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9" descr="A person with a ra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8" y="0"/>
            <a:ext cx="121916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7451" y="6077398"/>
            <a:ext cx="1286909" cy="530207"/>
          </a:xfrm>
          <a:prstGeom prst="rect">
            <a:avLst/>
          </a:prstGeom>
          <a:noFill/>
          <a:ln>
            <a:noFill/>
          </a:ln>
          <a:effectLst>
            <a:outerShdw blurRad="50800" dist="25400" dir="282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216" name="Google Shape;21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00603"/>
            <a:ext cx="12192001" cy="16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9"/>
          <p:cNvSpPr txBox="1"/>
          <p:nvPr/>
        </p:nvSpPr>
        <p:spPr>
          <a:xfrm>
            <a:off x="2336800" y="1105705"/>
            <a:ext cx="75184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Read.</a:t>
            </a:r>
            <a:endParaRPr/>
          </a:p>
        </p:txBody>
      </p:sp>
      <p:sp>
        <p:nvSpPr>
          <p:cNvPr id="218" name="Google Shape;218;p9"/>
          <p:cNvSpPr txBox="1"/>
          <p:nvPr/>
        </p:nvSpPr>
        <p:spPr>
          <a:xfrm>
            <a:off x="2336800" y="2126346"/>
            <a:ext cx="75184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Report.</a:t>
            </a: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2336800" y="3146987"/>
            <a:ext cx="75184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Repeat.</a:t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2336800" y="4167628"/>
            <a:ext cx="75184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4"/>
    </mc:Choice>
    <mc:Fallback xmlns="">
      <p:transition spd="slow" advTm="6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2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heme/theme1.xml><?xml version="1.0" encoding="utf-8"?>
<a:theme xmlns:a="http://schemas.openxmlformats.org/drawingml/2006/main" name="Office Theme">
  <a:themeElements>
    <a:clrScheme name="KRN 2019">
      <a:dk1>
        <a:srgbClr val="000000"/>
      </a:dk1>
      <a:lt1>
        <a:srgbClr val="FFFFFF"/>
      </a:lt1>
      <a:dk2>
        <a:srgbClr val="192F3B"/>
      </a:dk2>
      <a:lt2>
        <a:srgbClr val="F3BA2A"/>
      </a:lt2>
      <a:accent1>
        <a:srgbClr val="EB9435"/>
      </a:accent1>
      <a:accent2>
        <a:srgbClr val="96AB44"/>
      </a:accent2>
      <a:accent3>
        <a:srgbClr val="2BB1BF"/>
      </a:accent3>
      <a:accent4>
        <a:srgbClr val="F3BA2A"/>
      </a:accent4>
      <a:accent5>
        <a:srgbClr val="E15B30"/>
      </a:accent5>
      <a:accent6>
        <a:srgbClr val="192E3A"/>
      </a:accent6>
      <a:hlink>
        <a:srgbClr val="2BB1BF"/>
      </a:hlink>
      <a:folHlink>
        <a:srgbClr val="26A0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537</Words>
  <Application>Microsoft Office PowerPoint</Application>
  <PresentationFormat>Widescreen</PresentationFormat>
  <Paragraphs>73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Noto Sans Symbols</vt:lpstr>
      <vt:lpstr>Times New Roman</vt:lpstr>
      <vt:lpstr>Office Theme</vt:lpstr>
      <vt:lpstr>Custom Design</vt:lpstr>
      <vt:lpstr>VIRTUAL FAMILY READING EVENT</vt:lpstr>
      <vt:lpstr>An Introduction to Kids Read Now</vt:lpstr>
      <vt:lpstr>What is Kids Read Now?</vt:lpstr>
      <vt:lpstr>Why Kids Read Now?</vt:lpstr>
      <vt:lpstr>Kids Read Now Books</vt:lpstr>
      <vt:lpstr>Discovery Sheets</vt:lpstr>
      <vt:lpstr>How To Report </vt:lpstr>
      <vt:lpstr>How Mailing Works</vt:lpstr>
      <vt:lpstr>PowerPoint Presentation</vt:lpstr>
      <vt:lpstr>PowerPoint Presentation</vt:lpstr>
      <vt:lpstr>FAQ 1: When Will The Next Book Be Mailed?</vt:lpstr>
      <vt:lpstr>FAQ 2: What if my contact information changes? </vt:lpstr>
      <vt:lpstr>FAQ 3: How many books will my child receive? </vt:lpstr>
      <vt:lpstr>FAQ 4: When can I report book codes? </vt:lpstr>
      <vt:lpstr>FAQ 5: What happens if my child reports all 8 books? </vt:lpstr>
      <vt:lpstr>FAQ 6: How can I engage with the Kids Read Now community? </vt:lpstr>
      <vt:lpstr>In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FAMILY READING EVENT</dc:title>
  <dc:creator>Hank Brownlee</dc:creator>
  <cp:lastModifiedBy>Emily Randall</cp:lastModifiedBy>
  <cp:revision>2</cp:revision>
  <dcterms:created xsi:type="dcterms:W3CDTF">2019-07-30T14:06:13Z</dcterms:created>
  <dcterms:modified xsi:type="dcterms:W3CDTF">2021-05-04T17:36:40Z</dcterms:modified>
</cp:coreProperties>
</file>